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7591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841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834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32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238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458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102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3993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381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407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006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4091-0CAD-4135-9C2D-353DF2BFDC40}" type="datetimeFigureOut">
              <a:rPr lang="et-EE" smtClean="0"/>
              <a:t>08.08.2023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44B9-8A4A-4D5C-8CB2-494E548268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402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0905" y="244995"/>
            <a:ext cx="11504495" cy="6799477"/>
            <a:chOff x="504973" y="60928"/>
            <a:chExt cx="11504495" cy="67994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8029" t="10419" r="14572" b="15947"/>
            <a:stretch/>
          </p:blipFill>
          <p:spPr>
            <a:xfrm>
              <a:off x="504973" y="60928"/>
              <a:ext cx="10799804" cy="6799477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219719" y="2125013"/>
              <a:ext cx="2356834" cy="19962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6553" y="1693572"/>
              <a:ext cx="6432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Vasknarva </a:t>
              </a:r>
              <a:r>
                <a:rPr lang="et-EE" dirty="0" err="1"/>
                <a:t>P</a:t>
              </a:r>
              <a:r>
                <a:rPr lang="et-EE" dirty="0" err="1" smtClean="0"/>
                <a:t>ermisküla</a:t>
              </a:r>
              <a:r>
                <a:rPr lang="et-EE" dirty="0" smtClean="0"/>
                <a:t> ristmiku ala </a:t>
              </a:r>
              <a:r>
                <a:rPr lang="et-EE" dirty="0" err="1" smtClean="0"/>
                <a:t>Kontrollläbilaske</a:t>
              </a:r>
              <a:r>
                <a:rPr lang="et-EE" dirty="0" smtClean="0"/>
                <a:t> punkt koos PPA</a:t>
              </a:r>
              <a:endParaRPr lang="et-EE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37149" y="2062904"/>
              <a:ext cx="2265882" cy="8992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946439" y="2504941"/>
              <a:ext cx="914400" cy="5222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77675" y="2703443"/>
              <a:ext cx="92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Varitsus</a:t>
              </a:r>
              <a:endParaRPr lang="et-EE" dirty="0"/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 flipV="1">
              <a:off x="6565507" y="2805675"/>
              <a:ext cx="812168" cy="824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55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0367" y="278297"/>
            <a:ext cx="11811000" cy="6153150"/>
            <a:chOff x="281726" y="278297"/>
            <a:chExt cx="11811000" cy="61531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1458" t="16111" r="16250" b="24074"/>
            <a:stretch/>
          </p:blipFill>
          <p:spPr>
            <a:xfrm>
              <a:off x="281726" y="278297"/>
              <a:ext cx="11811000" cy="615315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6946032" y="3278613"/>
              <a:ext cx="1187015" cy="20446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24328" y="2187439"/>
              <a:ext cx="3591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smtClean="0"/>
                <a:t>Kuremäe Vasknarva Remniku ristmik</a:t>
              </a:r>
              <a:endParaRPr lang="et-EE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587817" y="2556771"/>
              <a:ext cx="1732248" cy="1846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326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Indrek Roosaar</dc:creator>
  <cp:lastModifiedBy>Indrek Roosaar</cp:lastModifiedBy>
  <cp:revision>7</cp:revision>
  <dcterms:created xsi:type="dcterms:W3CDTF">2023-08-08T11:06:57Z</dcterms:created>
  <dcterms:modified xsi:type="dcterms:W3CDTF">2023-08-08T12:17:43Z</dcterms:modified>
</cp:coreProperties>
</file>